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9884-4407-4FE2-FFDD-9EEE9359D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981F9-2AA0-E80B-6527-9D8844EC1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64AA-4706-0221-A8DC-809C53E1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122ED-52FA-E52F-EE78-45AAA948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EF97-F2E6-20A6-39AA-D5292967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87E9B-1C9E-689B-A304-471A8A7C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14D56-ED21-5A2A-34FC-C0B4D227B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13D56-17F1-80FD-53A2-18F846D48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222A1-149E-3616-7CC5-91122ECB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B7375-7BE8-1095-D314-62C81C10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31B34-36DC-93B5-447A-C22CE59E4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7EF4E-73C8-95E5-0AE6-D5BBD6C1F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BC64E-22FC-E522-BDE6-D9067BEC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FC75-ED56-4499-5282-FDBF305F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2CA17-C4D7-75DC-029A-770C497E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7AC1-ED15-9E90-5080-AF3587D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3BF86-685D-42F5-C1DB-BB9C14E6E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2A915-B57A-BF31-43D9-18C09332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C1BC-FF56-5FA0-B225-B4E78D6C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76895-DCD4-2257-BD26-7EBE72CE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09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2B14-0BD2-172C-A8BE-F77FAB9A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AACD3-CE14-01BC-D962-8B4B4C01D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A7458-6022-83EC-DAF9-0786A5A8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A1D0D-D588-EF5F-4127-5871F34E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B731A-382C-9D17-A733-E76A8555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4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CA96-7869-A357-8167-D9A720AB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8958A-E573-9578-9952-375F01839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58B76-C9CD-0EA0-130F-318146F6B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970A3-88B4-3C63-52AE-1B860304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FB022-6A00-9C48-3E1A-BB258443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4A77F-79D2-3E86-3C58-F47F768DA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4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6D3B-7268-511D-860F-6D6A78A5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9D360-CB3E-7DA3-7C74-0261A5E4A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0FE8F-6D1D-9977-D543-80BA2FA7D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E73B1-9ADB-EDE0-EB05-A012C5D8C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2D0BC-DC90-2C95-405E-E786B0F9C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DA68B-D2DA-A655-0F6C-CC0CC691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293AC4-ABAE-00E7-7380-2353BF29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A9FDF-0BE4-7684-C798-8CC99904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4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2738-5EDB-C669-8F5A-F5BE508F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8F989E-3C7B-2BE8-204E-1825AF04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0F7D5-327B-E34F-17E4-199AEBB4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D3D33-9EBF-E465-F49E-EBAD1C0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FFF17-A375-0562-F1F6-5684EA71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0368E-2DBC-C9B6-3F53-D519EF6C6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6E5D4-D298-65B7-1CED-30471363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9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50E8-8DC9-D1AE-8B4F-01D1AEF95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0D7-A8EB-BB6C-A4EC-12D02BA2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C8900-B7AD-84AE-2F10-7E952F99E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6B087-76EC-4A56-5E9B-5E7D677B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9C4E7-5734-B42C-90DD-FB014A2A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2EB05-0BFB-C2CE-88A9-F70DECCD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43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3834-F624-9B77-A27E-3030E3FC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A729B-E9B4-1015-7DDF-FFD9D2671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9A3EB-7D6A-8F74-303A-81D23EDD4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1702-F4BB-6743-D94F-A9A0B539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80D78-129F-64E7-9650-A0C5BDB3A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3070F-D2EE-A640-0BD9-56539E26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43086-1508-8C9E-7C1B-14091D7C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D4379-A634-6A3E-EF63-564CA1A95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BDA09-17E1-6245-5738-C6875C5C5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08767-C412-47EE-9DA5-34EE0795E377}" type="datetimeFigureOut">
              <a:rPr lang="en-US" smtClean="0"/>
              <a:t>2025-08-21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B2A80-9FA6-F317-5F5A-58023A49E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B9E5-0DC9-2E95-6A56-8824B51F4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DC3F7C-9D5D-4352-BC92-371BD1E11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7649956-8175-3B63-C632-27FAEB64E4CA}"/>
              </a:ext>
            </a:extLst>
          </p:cNvPr>
          <p:cNvGrpSpPr/>
          <p:nvPr/>
        </p:nvGrpSpPr>
        <p:grpSpPr>
          <a:xfrm>
            <a:off x="0" y="0"/>
            <a:ext cx="11950102" cy="2743200"/>
            <a:chOff x="18504" y="0"/>
            <a:chExt cx="11950102" cy="2743200"/>
          </a:xfrm>
        </p:grpSpPr>
        <p:pic>
          <p:nvPicPr>
            <p:cNvPr id="9" name="Picture 8" descr="A person sitting on a path&#10;&#10;AI-generated content may be incorrect.">
              <a:extLst>
                <a:ext uri="{FF2B5EF4-FFF2-40B4-BE49-F238E27FC236}">
                  <a16:creationId xmlns:a16="http://schemas.microsoft.com/office/drawing/2014/main" id="{4C0BBF80-AA77-5D7D-D5D1-E34DC665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5589" y="0"/>
              <a:ext cx="2058207" cy="2743200"/>
            </a:xfrm>
            <a:prstGeom prst="rect">
              <a:avLst/>
            </a:prstGeom>
          </p:spPr>
        </p:pic>
        <p:pic>
          <p:nvPicPr>
            <p:cNvPr id="11" name="Picture 10" descr="A person taking a selfie on a beach&#10;&#10;AI-generated content may be incorrect.">
              <a:extLst>
                <a:ext uri="{FF2B5EF4-FFF2-40B4-BE49-F238E27FC236}">
                  <a16:creationId xmlns:a16="http://schemas.microsoft.com/office/drawing/2014/main" id="{91034D2C-375B-5AC3-4E09-BF6339BA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264" y="0"/>
              <a:ext cx="2057400" cy="2743200"/>
            </a:xfrm>
            <a:prstGeom prst="rect">
              <a:avLst/>
            </a:prstGeom>
          </p:spPr>
        </p:pic>
        <p:pic>
          <p:nvPicPr>
            <p:cNvPr id="13" name="Picture 12" descr="A person smiling at the camera&#10;&#10;AI-generated content may be incorrect.">
              <a:extLst>
                <a:ext uri="{FF2B5EF4-FFF2-40B4-BE49-F238E27FC236}">
                  <a16:creationId xmlns:a16="http://schemas.microsoft.com/office/drawing/2014/main" id="{460691EA-5BD5-6BB5-352E-F3E6FDB4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666" y="0"/>
              <a:ext cx="2032940" cy="2743200"/>
            </a:xfrm>
            <a:prstGeom prst="rect">
              <a:avLst/>
            </a:prstGeom>
          </p:spPr>
        </p:pic>
        <p:pic>
          <p:nvPicPr>
            <p:cNvPr id="19" name="Picture 18" descr="A person wearing a face mask&#10;&#10;AI-generated content may be incorrect.">
              <a:extLst>
                <a:ext uri="{FF2B5EF4-FFF2-40B4-BE49-F238E27FC236}">
                  <a16:creationId xmlns:a16="http://schemas.microsoft.com/office/drawing/2014/main" id="{311E3C7D-A49B-4A42-7606-A58594CB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515" y="0"/>
              <a:ext cx="1543799" cy="2743200"/>
            </a:xfrm>
            <a:prstGeom prst="rect">
              <a:avLst/>
            </a:prstGeom>
          </p:spPr>
        </p:pic>
        <p:pic>
          <p:nvPicPr>
            <p:cNvPr id="21" name="Picture 20" descr="A person in a white coat&#10;&#10;AI-generated content may be incorrect.">
              <a:extLst>
                <a:ext uri="{FF2B5EF4-FFF2-40B4-BE49-F238E27FC236}">
                  <a16:creationId xmlns:a16="http://schemas.microsoft.com/office/drawing/2014/main" id="{BC408817-7C98-5605-2A18-7DFB3B76A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4" y="0"/>
              <a:ext cx="2194560" cy="2743200"/>
            </a:xfrm>
            <a:prstGeom prst="rect">
              <a:avLst/>
            </a:prstGeom>
          </p:spPr>
        </p:pic>
        <p:pic>
          <p:nvPicPr>
            <p:cNvPr id="15" name="Picture 14" descr="A person in a car&#10;&#10;AI-generated content may be incorrect.">
              <a:extLst>
                <a:ext uri="{FF2B5EF4-FFF2-40B4-BE49-F238E27FC236}">
                  <a16:creationId xmlns:a16="http://schemas.microsoft.com/office/drawing/2014/main" id="{E02E0ED7-B7F1-5C53-45E5-3B94069A3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86"/>
            <a:stretch>
              <a:fillRect/>
            </a:stretch>
          </p:blipFill>
          <p:spPr>
            <a:xfrm>
              <a:off x="5791566" y="0"/>
              <a:ext cx="2057400" cy="27432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81E46A-56F4-7257-7156-FDF01FBBBDF5}"/>
              </a:ext>
            </a:extLst>
          </p:cNvPr>
          <p:cNvSpPr txBox="1"/>
          <p:nvPr/>
        </p:nvSpPr>
        <p:spPr>
          <a:xfrm>
            <a:off x="241898" y="2702255"/>
            <a:ext cx="11287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Tatchaporn              Sarah              Mahsa                  Morgan                    Marie                  Monika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1CF440-CC40-3769-CA34-DC30B0ADBFFC}"/>
              </a:ext>
            </a:extLst>
          </p:cNvPr>
          <p:cNvSpPr txBox="1"/>
          <p:nvPr/>
        </p:nvSpPr>
        <p:spPr>
          <a:xfrm>
            <a:off x="555798" y="3653135"/>
            <a:ext cx="1085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Kathryn           Katherine           Anika                        Carly                     </a:t>
            </a:r>
            <a:r>
              <a:rPr lang="en-US" sz="2400" dirty="0" err="1"/>
              <a:t>Wala’a</a:t>
            </a:r>
            <a:r>
              <a:rPr lang="en-US" sz="2400" dirty="0"/>
              <a:t>                    Ria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7825BB-D3FD-E744-E302-0578B91555F0}"/>
              </a:ext>
            </a:extLst>
          </p:cNvPr>
          <p:cNvGrpSpPr/>
          <p:nvPr/>
        </p:nvGrpSpPr>
        <p:grpSpPr>
          <a:xfrm>
            <a:off x="13646" y="4114800"/>
            <a:ext cx="12110114" cy="2762054"/>
            <a:chOff x="13646" y="4114800"/>
            <a:chExt cx="12110114" cy="2762054"/>
          </a:xfrm>
        </p:grpSpPr>
        <p:pic>
          <p:nvPicPr>
            <p:cNvPr id="5" name="Picture 4" descr="A person smiling at camera&#10;&#10;AI-generated content may be incorrect.">
              <a:extLst>
                <a:ext uri="{FF2B5EF4-FFF2-40B4-BE49-F238E27FC236}">
                  <a16:creationId xmlns:a16="http://schemas.microsoft.com/office/drawing/2014/main" id="{826459E0-B0C4-5987-E105-91B41D3CF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8" r="22511"/>
            <a:stretch>
              <a:fillRect/>
            </a:stretch>
          </p:blipFill>
          <p:spPr>
            <a:xfrm>
              <a:off x="2113841" y="4114800"/>
              <a:ext cx="1818951" cy="2743200"/>
            </a:xfrm>
            <a:prstGeom prst="rect">
              <a:avLst/>
            </a:prstGeom>
          </p:spPr>
        </p:pic>
        <p:pic>
          <p:nvPicPr>
            <p:cNvPr id="7" name="Picture 6" descr="A person wearing glasses and a blue shirt&#10;&#10;AI-generated content may be incorrect.">
              <a:extLst>
                <a:ext uri="{FF2B5EF4-FFF2-40B4-BE49-F238E27FC236}">
                  <a16:creationId xmlns:a16="http://schemas.microsoft.com/office/drawing/2014/main" id="{5487B002-2F9C-A6B7-B5CE-4FB99894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2" r="26941"/>
            <a:stretch>
              <a:fillRect/>
            </a:stretch>
          </p:blipFill>
          <p:spPr>
            <a:xfrm>
              <a:off x="13646" y="4114800"/>
              <a:ext cx="2139587" cy="2743200"/>
            </a:xfrm>
            <a:prstGeom prst="rect">
              <a:avLst/>
            </a:prstGeom>
          </p:spPr>
        </p:pic>
        <p:pic>
          <p:nvPicPr>
            <p:cNvPr id="17" name="Picture 16" descr="A person smiling at camera&#10;&#10;AI-generated content may be incorrect.">
              <a:extLst>
                <a:ext uri="{FF2B5EF4-FFF2-40B4-BE49-F238E27FC236}">
                  <a16:creationId xmlns:a16="http://schemas.microsoft.com/office/drawing/2014/main" id="{30DD1023-6C48-3B93-968D-D9C16A26A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1"/>
            <a:stretch>
              <a:fillRect/>
            </a:stretch>
          </p:blipFill>
          <p:spPr>
            <a:xfrm>
              <a:off x="9917160" y="4114800"/>
              <a:ext cx="2206600" cy="2743200"/>
            </a:xfrm>
            <a:prstGeom prst="rect">
              <a:avLst/>
            </a:prstGeom>
          </p:spPr>
        </p:pic>
        <p:pic>
          <p:nvPicPr>
            <p:cNvPr id="23" name="Picture 22" descr="A person wearing a head scarf and standing on a rooftop&#10;&#10;AI-generated content may be incorrect.">
              <a:extLst>
                <a:ext uri="{FF2B5EF4-FFF2-40B4-BE49-F238E27FC236}">
                  <a16:creationId xmlns:a16="http://schemas.microsoft.com/office/drawing/2014/main" id="{A939AEBF-56BC-E0A0-676E-F1CEE3C18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0"/>
            <a:stretch>
              <a:fillRect/>
            </a:stretch>
          </p:blipFill>
          <p:spPr>
            <a:xfrm>
              <a:off x="7859760" y="4114800"/>
              <a:ext cx="2058208" cy="2743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F1E0C3-C14A-68F6-6249-C4264FD6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r="25764"/>
            <a:stretch>
              <a:fillRect/>
            </a:stretch>
          </p:blipFill>
          <p:spPr>
            <a:xfrm>
              <a:off x="3827478" y="4114800"/>
              <a:ext cx="2058208" cy="2743200"/>
            </a:xfrm>
            <a:prstGeom prst="rect">
              <a:avLst/>
            </a:prstGeom>
          </p:spPr>
        </p:pic>
        <p:pic>
          <p:nvPicPr>
            <p:cNvPr id="4" name="Picture 3" descr="A person wearing blue glasses&#10;&#10;AI-generated content may be incorrect.">
              <a:extLst>
                <a:ext uri="{FF2B5EF4-FFF2-40B4-BE49-F238E27FC236}">
                  <a16:creationId xmlns:a16="http://schemas.microsoft.com/office/drawing/2014/main" id="{A132FD97-2B68-3BEF-3DDA-A6F05E6BF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142" y="4133654"/>
              <a:ext cx="2141162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7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Love</dc:creator>
  <cp:lastModifiedBy>Thomas Love</cp:lastModifiedBy>
  <cp:revision>4</cp:revision>
  <dcterms:created xsi:type="dcterms:W3CDTF">2025-08-20T17:38:17Z</dcterms:created>
  <dcterms:modified xsi:type="dcterms:W3CDTF">2025-08-21T20:08:30Z</dcterms:modified>
</cp:coreProperties>
</file>